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59" d="100"/>
          <a:sy n="59" d="100"/>
        </p:scale>
        <p:origin x="-7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7711440" cy="609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МБДОУ №9 «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2860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ИОП </a:t>
            </a:r>
          </a:p>
          <a:p>
            <a:pPr algn="ctr"/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речевой активности у детей раннего дошкольного возраста посредством пальчиковых игр».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4953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</a:rPr>
              <a:t>Воспитатель Кириленко Н.Н.</a:t>
            </a:r>
            <a:endParaRPr lang="ru-RU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6172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2020-2021гг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021-10-23 06_53_59.jpg"/>
          <p:cNvPicPr>
            <a:picLocks noChangeAspect="1"/>
          </p:cNvPicPr>
          <p:nvPr/>
        </p:nvPicPr>
        <p:blipFill>
          <a:blip r:embed="rId2"/>
          <a:srcRect l="13333" t="11111" r="20000" b="3704"/>
          <a:stretch>
            <a:fillRect/>
          </a:stretch>
        </p:blipFill>
        <p:spPr>
          <a:xfrm rot="10800000">
            <a:off x="0" y="609600"/>
            <a:ext cx="5715000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age-2021-10-23 06_53_39.jpg"/>
          <p:cNvPicPr>
            <a:picLocks noChangeAspect="1"/>
          </p:cNvPicPr>
          <p:nvPr/>
        </p:nvPicPr>
        <p:blipFill>
          <a:blip r:embed="rId3"/>
          <a:srcRect l="8333" t="5556" r="20833" b="1852"/>
          <a:stretch>
            <a:fillRect/>
          </a:stretch>
        </p:blipFill>
        <p:spPr>
          <a:xfrm rot="10800000">
            <a:off x="3352800" y="3451412"/>
            <a:ext cx="5791200" cy="3406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86000" y="228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Игры «Найди тень»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021-10-23 06_53_45.jpg"/>
          <p:cNvPicPr>
            <a:picLocks noChangeAspect="1"/>
          </p:cNvPicPr>
          <p:nvPr/>
        </p:nvPicPr>
        <p:blipFill>
          <a:blip r:embed="rId2"/>
          <a:srcRect l="14167" r="12500"/>
          <a:stretch>
            <a:fillRect/>
          </a:stretch>
        </p:blipFill>
        <p:spPr>
          <a:xfrm rot="10800000">
            <a:off x="1371600" y="1219200"/>
            <a:ext cx="7326489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81200" y="3810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«Лабиринты»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021-10-23 06_54_04.jpg"/>
          <p:cNvPicPr>
            <a:picLocks noChangeAspect="1"/>
          </p:cNvPicPr>
          <p:nvPr/>
        </p:nvPicPr>
        <p:blipFill>
          <a:blip r:embed="rId2"/>
          <a:srcRect l="14167" r="14167" b="1852"/>
          <a:stretch>
            <a:fillRect/>
          </a:stretch>
        </p:blipFill>
        <p:spPr>
          <a:xfrm rot="10800000">
            <a:off x="990600" y="685800"/>
            <a:ext cx="5440392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228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«Найди заплатку», «Подбери колеса»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машинка.jpg"/>
          <p:cNvPicPr>
            <a:picLocks noChangeAspect="1"/>
          </p:cNvPicPr>
          <p:nvPr/>
        </p:nvPicPr>
        <p:blipFill>
          <a:blip r:embed="rId3"/>
          <a:srcRect l="31667" t="1852" r="16667"/>
          <a:stretch>
            <a:fillRect/>
          </a:stretch>
        </p:blipFill>
        <p:spPr>
          <a:xfrm rot="16200000">
            <a:off x="5716537" y="3430536"/>
            <a:ext cx="3695700" cy="3159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021-10-23 06_55_43.jpg"/>
          <p:cNvPicPr>
            <a:picLocks noChangeAspect="1"/>
          </p:cNvPicPr>
          <p:nvPr/>
        </p:nvPicPr>
        <p:blipFill>
          <a:blip r:embed="rId2"/>
          <a:srcRect t="17819" b="12020"/>
          <a:stretch>
            <a:fillRect/>
          </a:stretch>
        </p:blipFill>
        <p:spPr>
          <a:xfrm>
            <a:off x="0" y="1066800"/>
            <a:ext cx="91440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304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с пальчиковым театром и </a:t>
            </a:r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би-ба-бо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75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результате изготовленных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 развивается мелкая моторика, кисти рук приобретают подвижность, гибкость, развивается речь детей. Дети проявляют интерес к пальчиковым играм, используют элементы пальчиковой гимнастики в своих играх. На конец года у детей стала более развита мелкая моторика, заметно улучшилась, активизировалась речь, обогатился словарный запас. Большинство детей научилась правильно держать столовые приборы. Дети получают большое удовольствие от творческой, совместной деятельности, стремятся к познанию окружающего мира.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Таким образом целенаправленная, регулярно осуществляемая работа по развитию речи детей посредством пальчиковых игр позволила добиться положительных результатов в речевом развитии детей.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8153400" cy="29718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effectLst/>
              </a:rPr>
              <a:t>Актуальность выбранной темы</a:t>
            </a: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>Пальчиковые игры широко распространены в системе дошкольного образования. Ценность пальчиковых игр заключается в том, что они  помогают в развитии мелкой моторики у детей дошкольного возраста, что позволяет сформировать координацию движений пальцев рук, развить речевую деятельность. Когда говорят о мелкой моторики, имеют в виду, скоординированные точные движения пальцами рук. Ребёнок, у которого достаточно хорошо развита мелкая моторика, умеет логически рассуждать, у него высокий уровень развития памяти и мышления, связной речи.</a:t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>Игры с пальчиками</a:t>
            </a:r>
            <a:r>
              <a:rPr lang="ru-RU" sz="2200" b="1" dirty="0" smtClean="0">
                <a:effectLst/>
              </a:rPr>
              <a:t> </a:t>
            </a:r>
            <a:r>
              <a:rPr lang="ru-RU" sz="2200" dirty="0" smtClean="0">
                <a:effectLst/>
              </a:rPr>
              <a:t>- это не только стимул для развития речи и мелкой моторики, но и один из вариантов радостного общения.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6002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effectLst/>
              </a:rPr>
              <a:t>Цель:</a:t>
            </a:r>
            <a:r>
              <a:rPr lang="ru-RU" sz="2000" dirty="0" smtClean="0">
                <a:effectLst/>
              </a:rPr>
              <a:t> совершенствование профессиональной деятельности и повышение профессиональной компетентности по данной теме.</a:t>
            </a:r>
            <a:br>
              <a:rPr lang="ru-RU" sz="2000" dirty="0" smtClean="0">
                <a:effectLst/>
              </a:rPr>
            </a:br>
            <a:r>
              <a:rPr lang="ru-RU" sz="2000" b="1" dirty="0" smtClean="0">
                <a:effectLst/>
              </a:rPr>
              <a:t>Задачи: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-изучить и систематизировать теоретический и практический материал по теме;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-повысить собственный уровень знаний путем изучения необходимой литературы;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-разработать перспективный план работы с детьми;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-подготовить диагностику на начало и конец учебного года;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-составить картотеку пальчиковых игр  для детей раннего возраста;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-повысить компетентность родителей в вопросах развития речи детей через пальчиковые игры.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2021-10-23 06_55_29.jpg"/>
          <p:cNvPicPr>
            <a:picLocks noGrp="1" noChangeAspect="1"/>
          </p:cNvPicPr>
          <p:nvPr>
            <p:ph idx="1"/>
          </p:nvPr>
        </p:nvPicPr>
        <p:blipFill>
          <a:blip r:embed="rId2"/>
          <a:srcRect r="2645" b="33333"/>
          <a:stretch>
            <a:fillRect/>
          </a:stretch>
        </p:blipFill>
        <p:spPr>
          <a:xfrm>
            <a:off x="1143000" y="0"/>
            <a:ext cx="3581400" cy="3269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-2021-10-23 06_56_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990600"/>
            <a:ext cx="3638550" cy="485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-2021-10-23 06_56_02.jpg"/>
          <p:cNvPicPr>
            <a:picLocks noChangeAspect="1"/>
          </p:cNvPicPr>
          <p:nvPr/>
        </p:nvPicPr>
        <p:blipFill>
          <a:blip r:embed="rId4"/>
          <a:srcRect t="20000" r="999" b="12222"/>
          <a:stretch>
            <a:fillRect/>
          </a:stretch>
        </p:blipFill>
        <p:spPr>
          <a:xfrm>
            <a:off x="1143000" y="3352800"/>
            <a:ext cx="3657600" cy="3346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953000" y="152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Игры с природным материалом, крупами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9655" t="-575" r="21724" b="958"/>
          <a:stretch>
            <a:fillRect/>
          </a:stretch>
        </p:blipFill>
        <p:spPr bwMode="auto">
          <a:xfrm rot="10800000">
            <a:off x="0" y="228600"/>
            <a:ext cx="5978769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23103" r="22414" b="5556"/>
          <a:stretch>
            <a:fillRect/>
          </a:stretch>
        </p:blipFill>
        <p:spPr bwMode="auto">
          <a:xfrm rot="5400000">
            <a:off x="5600821" y="3238379"/>
            <a:ext cx="3810000" cy="297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021-10-23 06_56_25.jpg"/>
          <p:cNvPicPr>
            <a:picLocks noChangeAspect="1"/>
          </p:cNvPicPr>
          <p:nvPr/>
        </p:nvPicPr>
        <p:blipFill>
          <a:blip r:embed="rId2"/>
          <a:srcRect t="36667" r="7037"/>
          <a:stretch>
            <a:fillRect/>
          </a:stretch>
        </p:blipFill>
        <p:spPr>
          <a:xfrm>
            <a:off x="0" y="2743200"/>
            <a:ext cx="4362116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age-2021-10-23 06_55_49.jpg"/>
          <p:cNvPicPr>
            <a:picLocks noChangeAspect="1"/>
          </p:cNvPicPr>
          <p:nvPr/>
        </p:nvPicPr>
        <p:blipFill>
          <a:blip r:embed="rId3"/>
          <a:srcRect l="7246" t="36285"/>
          <a:stretch>
            <a:fillRect/>
          </a:stretch>
        </p:blipFill>
        <p:spPr>
          <a:xfrm>
            <a:off x="4103614" y="1295400"/>
            <a:ext cx="504038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05000" y="2286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Рисование пальчиками и при помощи кисти рук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-2021-10-23 06_54_15.jpg"/>
          <p:cNvPicPr>
            <a:picLocks noGrp="1" noChangeAspect="1"/>
          </p:cNvPicPr>
          <p:nvPr>
            <p:ph idx="1"/>
          </p:nvPr>
        </p:nvPicPr>
        <p:blipFill>
          <a:blip r:embed="rId2"/>
          <a:srcRect r="1315" b="28571"/>
          <a:stretch>
            <a:fillRect/>
          </a:stretch>
        </p:blipFill>
        <p:spPr>
          <a:xfrm>
            <a:off x="457200" y="990600"/>
            <a:ext cx="3429000" cy="5515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-2021-10-23 06_53_28 (4).jpg"/>
          <p:cNvPicPr>
            <a:picLocks noChangeAspect="1"/>
          </p:cNvPicPr>
          <p:nvPr/>
        </p:nvPicPr>
        <p:blipFill>
          <a:blip r:embed="rId3"/>
          <a:srcRect t="6667" r="3086" b="21111"/>
          <a:stretch>
            <a:fillRect/>
          </a:stretch>
        </p:blipFill>
        <p:spPr>
          <a:xfrm rot="16200000">
            <a:off x="5172808" y="8793"/>
            <a:ext cx="276078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-2021-10-23 06_54_10.jpg"/>
          <p:cNvPicPr>
            <a:picLocks noChangeAspect="1"/>
          </p:cNvPicPr>
          <p:nvPr/>
        </p:nvPicPr>
        <p:blipFill>
          <a:blip r:embed="rId4"/>
          <a:srcRect l="17500" r="10833"/>
          <a:stretch>
            <a:fillRect/>
          </a:stretch>
        </p:blipFill>
        <p:spPr>
          <a:xfrm rot="10800000">
            <a:off x="4267200" y="3810000"/>
            <a:ext cx="4572000" cy="287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057400" y="228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Игры  с прищепками, различные дидактические игры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2021-10-23 06_54_19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728" t="3702" r="22359"/>
          <a:stretch>
            <a:fillRect/>
          </a:stretch>
        </p:blipFill>
        <p:spPr>
          <a:xfrm rot="10800000">
            <a:off x="5677419" y="0"/>
            <a:ext cx="3466581" cy="2639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-2021-10-23 06_55_33.jpg"/>
          <p:cNvPicPr>
            <a:picLocks noChangeAspect="1"/>
          </p:cNvPicPr>
          <p:nvPr/>
        </p:nvPicPr>
        <p:blipFill>
          <a:blip r:embed="rId3"/>
          <a:srcRect l="30696" t="27778" r="14363"/>
          <a:stretch>
            <a:fillRect/>
          </a:stretch>
        </p:blipFill>
        <p:spPr>
          <a:xfrm>
            <a:off x="1371600" y="1501347"/>
            <a:ext cx="2962422" cy="5204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-2021-10-23 06_55_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514600"/>
            <a:ext cx="3136024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04800" y="4572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Игры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«Пластилиновые заплатки»</a:t>
            </a:r>
            <a:endParaRPr lang="ru-RU" sz="28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021-10-23 06_53_51.jpg"/>
          <p:cNvPicPr>
            <a:picLocks noChangeAspect="1"/>
          </p:cNvPicPr>
          <p:nvPr/>
        </p:nvPicPr>
        <p:blipFill>
          <a:blip r:embed="rId2"/>
          <a:srcRect l="24167" t="1852" r="17500"/>
          <a:stretch>
            <a:fillRect/>
          </a:stretch>
        </p:blipFill>
        <p:spPr>
          <a:xfrm rot="10800000">
            <a:off x="3657600" y="2590800"/>
            <a:ext cx="53340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8965" t="2490" r="18621" b="4023"/>
          <a:stretch>
            <a:fillRect/>
          </a:stretch>
        </p:blipFill>
        <p:spPr bwMode="auto">
          <a:xfrm>
            <a:off x="152400" y="0"/>
            <a:ext cx="5377721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94</TotalTime>
  <Words>182</Words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МБДОУ №9 «Алёнушка»</vt:lpstr>
      <vt:lpstr>    Актуальность выбранной темы Пальчиковые игры широко распространены в системе дошкольного образования. Ценность пальчиковых игр заключается в том, что они  помогают в развитии мелкой моторики у детей дошкольного возраста, что позволяет сформировать координацию движений пальцев рук, развить речевую деятельность. Когда говорят о мелкой моторики, имеют в виду, скоординированные точные движения пальцами рук. Ребёнок, у которого достаточно хорошо развита мелкая моторика, умеет логически рассуждать, у него высокий уровень развития памяти и мышления, связной речи. Игры с пальчиками - это не только стимул для развития речи и мелкой моторики, но и один из вариантов радостного общения. </vt:lpstr>
      <vt:lpstr>Цель: совершенствование профессиональной деятельности и повышение профессиональной компетентности по данной теме. Задачи: -изучить и систематизировать теоретический и практический материал по теме; -повысить собственный уровень знаний путем изучения необходимой литературы; -разработать перспективный план работы с детьми; -подготовить диагностику на начало и конец учебного года; -составить картотеку пальчиковых игр  для детей раннего возраста; -повысить компетентность родителей в вопросах развития речи детей через пальчиковые игры.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Курагинский детский сад №9 «Аленушка» комбинированного вида </dc:title>
  <dc:creator>User</dc:creator>
  <cp:lastModifiedBy>user</cp:lastModifiedBy>
  <cp:revision>21</cp:revision>
  <dcterms:created xsi:type="dcterms:W3CDTF">2021-10-23T04:00:17Z</dcterms:created>
  <dcterms:modified xsi:type="dcterms:W3CDTF">2021-10-27T08:14:50Z</dcterms:modified>
</cp:coreProperties>
</file>